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19.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3" r:id="rId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Objects="1">
      <p:cViewPr varScale="1">
        <p:scale>
          <a:sx n="61" d="100"/>
          <a:sy n="61" d="100"/>
        </p:scale>
        <p:origin x="-75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en-US" smtClean="0"/>
              <a:t>Click to edit Master title style</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C26FAAE9-5C17-F445-B761-165782AF45C0}" type="datetimeFigureOut">
              <a:rPr lang="en-US" smtClean="0"/>
              <a:pPr/>
              <a:t>2012/07/12</a:t>
            </a:fld>
            <a:endParaRPr lang="en-US"/>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lang="en-US"/>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5" name="TextBox 14"/>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1" name="Rectangle 10"/>
          <p:cNvSpPr/>
          <p:nvPr/>
        </p:nvSpPr>
        <p:spPr>
          <a:xfrm>
            <a:off x="4624388" y="228600"/>
            <a:ext cx="2057400" cy="203911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6802438" y="2377440"/>
            <a:ext cx="2057400" cy="20391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sp>
        <p:nvSpPr>
          <p:cNvPr id="8" name="Rectangle 7"/>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5" name="Date Placeholder 4"/>
          <p:cNvSpPr>
            <a:spLocks noGrp="1"/>
          </p:cNvSpPr>
          <p:nvPr>
            <p:ph type="dt" sz="half" idx="10"/>
          </p:nvPr>
        </p:nvSpPr>
        <p:spPr/>
        <p:txBody>
          <a:bodyPr/>
          <a:lstStyle/>
          <a:p>
            <a:fld id="{C26FAAE9-5C17-F445-B761-165782AF45C0}" type="datetimeFigureOut">
              <a:rPr lang="en-US" smtClean="0"/>
              <a:pPr/>
              <a:t>2012/07/12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577B0F0-1B15-6140-8F0E-9F7884E7CA7F}" type="slidenum">
              <a:rPr lang="en-US" smtClean="0"/>
              <a:pPr/>
              <a:t>‹#›</a:t>
            </a:fld>
            <a:endParaRPr lang="en-US"/>
          </a:p>
        </p:txBody>
      </p:sp>
      <p:sp>
        <p:nvSpPr>
          <p:cNvPr id="12" name="Content Placeholder 2"/>
          <p:cNvSpPr>
            <a:spLocks noGrp="1"/>
          </p:cNvSpPr>
          <p:nvPr>
            <p:ph sz="half" idx="17"/>
          </p:nvPr>
        </p:nvSpPr>
        <p:spPr>
          <a:xfrm>
            <a:off x="502920" y="1985963"/>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4" name="Content Placeholder 2"/>
          <p:cNvSpPr>
            <a:spLocks noGrp="1"/>
          </p:cNvSpPr>
          <p:nvPr>
            <p:ph sz="half" idx="18"/>
          </p:nvPr>
        </p:nvSpPr>
        <p:spPr>
          <a:xfrm>
            <a:off x="502920" y="4164965"/>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5"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6"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6" name="Rectangle 5"/>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TextBox 7"/>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C26FAAE9-5C17-F445-B761-165782AF45C0}" type="datetimeFigureOut">
              <a:rPr lang="en-US" smtClean="0"/>
              <a:pPr/>
              <a:t>2012/07/12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577B0F0-1B15-6140-8F0E-9F7884E7CA7F}"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5" name="Rectangle 4"/>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Date Placeholder 1"/>
          <p:cNvSpPr>
            <a:spLocks noGrp="1"/>
          </p:cNvSpPr>
          <p:nvPr>
            <p:ph type="dt" sz="half" idx="10"/>
          </p:nvPr>
        </p:nvSpPr>
        <p:spPr/>
        <p:txBody>
          <a:bodyPr/>
          <a:lstStyle/>
          <a:p>
            <a:fld id="{C26FAAE9-5C17-F445-B761-165782AF45C0}" type="datetimeFigureOut">
              <a:rPr lang="en-US" smtClean="0"/>
              <a:pPr/>
              <a:t>2012/07/12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577B0F0-1B15-6140-8F0E-9F7884E7CA7F}"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282575" y="228600"/>
            <a:ext cx="3451225"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5" y="2571750"/>
            <a:ext cx="3255264"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3" name="Content Placeholder 2"/>
          <p:cNvSpPr>
            <a:spLocks noGrp="1"/>
          </p:cNvSpPr>
          <p:nvPr>
            <p:ph idx="1"/>
          </p:nvPr>
        </p:nvSpPr>
        <p:spPr>
          <a:xfrm>
            <a:off x="4168775" y="273050"/>
            <a:ext cx="4597399" cy="5853113"/>
          </a:xfrm>
        </p:spPr>
        <p:txBody>
          <a:bodyPr>
            <a:normAutofit/>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381093" y="3733800"/>
            <a:ext cx="3255264" cy="2392363"/>
          </a:xfrm>
        </p:spPr>
        <p:txBody>
          <a:bodyPr/>
          <a:lstStyle>
            <a:lvl1pPr marL="0"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C26FAAE9-5C17-F445-B761-165782AF45C0}" type="datetimeFigureOut">
              <a:rPr lang="en-US" smtClean="0"/>
              <a:pPr/>
              <a:t>2012/07/12</a:t>
            </a:fld>
            <a:endParaRPr lang="en-US"/>
          </a:p>
        </p:txBody>
      </p:sp>
      <p:sp>
        <p:nvSpPr>
          <p:cNvPr id="6" name="Footer Placeholder 5"/>
          <p:cNvSpPr>
            <a:spLocks noGrp="1"/>
          </p:cNvSpPr>
          <p:nvPr>
            <p:ph type="ftr" sz="quarter" idx="11"/>
          </p:nvPr>
        </p:nvSpPr>
        <p:spPr>
          <a:xfrm>
            <a:off x="3859305" y="6423585"/>
            <a:ext cx="3316941" cy="365125"/>
          </a:xfrm>
        </p:spPr>
        <p:txBody>
          <a:bodyPr/>
          <a:lstStyle/>
          <a:p>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169404" y="3124200"/>
            <a:ext cx="3898272" cy="87153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6" y="228600"/>
            <a:ext cx="3460658" cy="634523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4169404" y="3995737"/>
            <a:ext cx="3898272" cy="21478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C26FAAE9-5C17-F445-B761-165782AF45C0}" type="datetimeFigureOut">
              <a:rPr lang="en-US" smtClean="0"/>
              <a:pPr/>
              <a:t>2012/07/12</a:t>
            </a:fld>
            <a:endParaRPr lang="en-US"/>
          </a:p>
        </p:txBody>
      </p:sp>
      <p:sp>
        <p:nvSpPr>
          <p:cNvPr id="6" name="Footer Placeholder 5"/>
          <p:cNvSpPr>
            <a:spLocks noGrp="1"/>
          </p:cNvSpPr>
          <p:nvPr>
            <p:ph type="ftr" sz="quarter" idx="11"/>
          </p:nvPr>
        </p:nvSpPr>
        <p:spPr>
          <a:xfrm>
            <a:off x="4191000" y="6423585"/>
            <a:ext cx="3005138" cy="365125"/>
          </a:xfrm>
        </p:spPr>
        <p:txBody>
          <a:bodyPr/>
          <a:lstStyle/>
          <a:p>
            <a:endParaRPr lang="en-US"/>
          </a:p>
        </p:txBody>
      </p:sp>
      <p:sp>
        <p:nvSpPr>
          <p:cNvPr id="7" name="Slide Number Placeholder 6"/>
          <p:cNvSpPr>
            <a:spLocks noGrp="1"/>
          </p:cNvSpPr>
          <p:nvPr>
            <p:ph type="sldNum" sz="quarter" idx="12"/>
          </p:nvPr>
        </p:nvSpPr>
        <p:spPr/>
        <p:txBody>
          <a:bodyPr/>
          <a:lstStyle/>
          <a:p>
            <a:fld id="{B577B0F0-1B15-6140-8F0E-9F7884E7CA7F}" type="slidenum">
              <a:rPr lang="en-US" smtClean="0"/>
              <a:pPr/>
              <a:t>‹#›</a:t>
            </a:fld>
            <a:endParaRPr lang="en-US"/>
          </a:p>
        </p:txBody>
      </p:sp>
      <p:sp>
        <p:nvSpPr>
          <p:cNvPr id="10" name="TextBox 9"/>
          <p:cNvSpPr txBox="1"/>
          <p:nvPr/>
        </p:nvSpPr>
        <p:spPr>
          <a:xfrm>
            <a:off x="3990110" y="3370730"/>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506505" y="4424082"/>
            <a:ext cx="6191157" cy="83371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5" y="228600"/>
            <a:ext cx="637838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506505" y="5257799"/>
            <a:ext cx="6191157" cy="88582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26FAAE9-5C17-F445-B761-165782AF45C0}" type="datetimeFigureOut">
              <a:rPr lang="en-US" smtClean="0"/>
              <a:pPr/>
              <a:t>2012/07/12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577B0F0-1B15-6140-8F0E-9F7884E7CA7F}" type="slidenum">
              <a:rPr lang="en-US" smtClean="0"/>
              <a:pPr/>
              <a:t>‹#›</a:t>
            </a:fld>
            <a:endParaRPr lang="en-US"/>
          </a:p>
        </p:txBody>
      </p:sp>
      <p:sp>
        <p:nvSpPr>
          <p:cNvPr id="8" name="Rectangle 7"/>
          <p:cNvSpPr/>
          <p:nvPr/>
        </p:nvSpPr>
        <p:spPr>
          <a:xfrm>
            <a:off x="6802438" y="22860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6802438" y="2377440"/>
            <a:ext cx="2057400" cy="20391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327212" y="4632792"/>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2 Pictures with Caption">
    <p:spTree>
      <p:nvGrpSpPr>
        <p:cNvPr id="1" name=""/>
        <p:cNvGrpSpPr/>
        <p:nvPr/>
      </p:nvGrpSpPr>
      <p:grpSpPr>
        <a:xfrm>
          <a:off x="0" y="0"/>
          <a:ext cx="0" cy="0"/>
          <a:chOff x="0" y="0"/>
          <a:chExt cx="0" cy="0"/>
        </a:xfrm>
      </p:grpSpPr>
      <p:sp>
        <p:nvSpPr>
          <p:cNvPr id="8" name="Rectangle 7"/>
          <p:cNvSpPr/>
          <p:nvPr/>
        </p:nvSpPr>
        <p:spPr>
          <a:xfrm>
            <a:off x="282574" y="228600"/>
            <a:ext cx="6387167"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4" y="2571750"/>
            <a:ext cx="6181611"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381094" y="3733800"/>
            <a:ext cx="6179566" cy="2392363"/>
          </a:xfrm>
        </p:spPr>
        <p:txBody>
          <a:bodyPr/>
          <a:lstStyle>
            <a:lvl1pPr marL="0"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5212262" y="6235607"/>
            <a:ext cx="1348398" cy="365125"/>
          </a:xfrm>
        </p:spPr>
        <p:txBody>
          <a:bodyPr/>
          <a:lstStyle>
            <a:lvl1pPr>
              <a:defRPr>
                <a:solidFill>
                  <a:schemeClr val="bg1"/>
                </a:solidFill>
              </a:defRPr>
            </a:lvl1pPr>
          </a:lstStyle>
          <a:p>
            <a:fld id="{C26FAAE9-5C17-F445-B761-165782AF45C0}" type="datetimeFigureOut">
              <a:rPr lang="en-US" smtClean="0"/>
              <a:pPr/>
              <a:t>2012/07/12</a:t>
            </a:fld>
            <a:endParaRPr lang="en-US"/>
          </a:p>
        </p:txBody>
      </p:sp>
      <p:sp>
        <p:nvSpPr>
          <p:cNvPr id="6" name="Footer Placeholder 5"/>
          <p:cNvSpPr>
            <a:spLocks noGrp="1"/>
          </p:cNvSpPr>
          <p:nvPr>
            <p:ph type="ftr" sz="quarter" idx="11"/>
          </p:nvPr>
        </p:nvSpPr>
        <p:spPr>
          <a:xfrm>
            <a:off x="381095" y="6235607"/>
            <a:ext cx="4648105" cy="365125"/>
          </a:xfrm>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p:txBody>
          <a:bodyPr/>
          <a:lstStyle/>
          <a:p>
            <a:fld id="{B577B0F0-1B15-6140-8F0E-9F7884E7CA7F}" type="slidenum">
              <a:rPr lang="en-US" smtClean="0"/>
              <a:pPr/>
              <a:t>‹#›</a:t>
            </a:fld>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0" name="Rectangle 9"/>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6802438" y="2374940"/>
            <a:ext cx="2057400" cy="2039112"/>
          </a:xfrm>
        </p:spPr>
        <p:txBody>
          <a:bodyPr/>
          <a:lstStyle>
            <a:lvl1pPr>
              <a:buNone/>
              <a:defRPr/>
            </a:lvl1pPr>
          </a:lstStyle>
          <a:p>
            <a:r>
              <a:rPr lang="en-US" smtClean="0"/>
              <a:t>Click icon to add picture</a:t>
            </a:r>
            <a:endParaRPr/>
          </a:p>
        </p:txBody>
      </p:sp>
      <p:sp>
        <p:nvSpPr>
          <p:cNvPr id="13" name="Picture Placeholder 12"/>
          <p:cNvSpPr>
            <a:spLocks noGrp="1"/>
          </p:cNvSpPr>
          <p:nvPr>
            <p:ph type="pic" sz="quarter" idx="14"/>
          </p:nvPr>
        </p:nvSpPr>
        <p:spPr>
          <a:xfrm>
            <a:off x="6802438" y="4535424"/>
            <a:ext cx="2057400" cy="2039112"/>
          </a:xfrm>
        </p:spPr>
        <p:txBody>
          <a:bodyPr/>
          <a:lstStyle>
            <a:lvl1pPr>
              <a:buNone/>
              <a:defRPr/>
            </a:lvl1pPr>
          </a:lstStyle>
          <a:p>
            <a:r>
              <a:rPr lang="en-US" smtClean="0"/>
              <a:t>Click icon to add picture</a:t>
            </a:r>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3 Pictures with Caption">
    <p:spTree>
      <p:nvGrpSpPr>
        <p:cNvPr id="1" name=""/>
        <p:cNvGrpSpPr/>
        <p:nvPr/>
      </p:nvGrpSpPr>
      <p:grpSpPr>
        <a:xfrm>
          <a:off x="0" y="0"/>
          <a:ext cx="0" cy="0"/>
          <a:chOff x="0" y="0"/>
          <a:chExt cx="0" cy="0"/>
        </a:xfrm>
      </p:grpSpPr>
      <p:sp>
        <p:nvSpPr>
          <p:cNvPr id="8" name="Rectangle 7"/>
          <p:cNvSpPr/>
          <p:nvPr/>
        </p:nvSpPr>
        <p:spPr>
          <a:xfrm>
            <a:off x="282575" y="228600"/>
            <a:ext cx="423545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4" y="2571750"/>
            <a:ext cx="4016633"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381094" y="3733800"/>
            <a:ext cx="4015304" cy="2392363"/>
          </a:xfrm>
        </p:spPr>
        <p:txBody>
          <a:bodyPr/>
          <a:lstStyle>
            <a:lvl1pPr marL="0"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048000" y="6235607"/>
            <a:ext cx="1348398" cy="365125"/>
          </a:xfrm>
        </p:spPr>
        <p:txBody>
          <a:bodyPr/>
          <a:lstStyle>
            <a:lvl1pPr>
              <a:defRPr>
                <a:solidFill>
                  <a:schemeClr val="bg1"/>
                </a:solidFill>
              </a:defRPr>
            </a:lvl1pPr>
          </a:lstStyle>
          <a:p>
            <a:fld id="{C26FAAE9-5C17-F445-B761-165782AF45C0}" type="datetimeFigureOut">
              <a:rPr lang="en-US" smtClean="0"/>
              <a:pPr/>
              <a:t>2012/07/12</a:t>
            </a:fld>
            <a:endParaRPr lang="en-US"/>
          </a:p>
        </p:txBody>
      </p:sp>
      <p:sp>
        <p:nvSpPr>
          <p:cNvPr id="6" name="Footer Placeholder 5"/>
          <p:cNvSpPr>
            <a:spLocks noGrp="1"/>
          </p:cNvSpPr>
          <p:nvPr>
            <p:ph type="ftr" sz="quarter" idx="11"/>
          </p:nvPr>
        </p:nvSpPr>
        <p:spPr>
          <a:xfrm>
            <a:off x="381095" y="6235607"/>
            <a:ext cx="2590705" cy="365125"/>
          </a:xfrm>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p:txBody>
          <a:bodyPr/>
          <a:lstStyle/>
          <a:p>
            <a:fld id="{B577B0F0-1B15-6140-8F0E-9F7884E7CA7F}" type="slidenum">
              <a:rPr lang="en-US" smtClean="0"/>
              <a:pPr/>
              <a:t>‹#›</a:t>
            </a:fld>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0" name="Rectangle 9"/>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4388" y="4534726"/>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4624388" y="228600"/>
            <a:ext cx="2057400" cy="2039112"/>
          </a:xfrm>
        </p:spPr>
        <p:txBody>
          <a:bodyPr/>
          <a:lstStyle>
            <a:lvl1pPr>
              <a:buNone/>
              <a:defRPr/>
            </a:lvl1pPr>
          </a:lstStyle>
          <a:p>
            <a:r>
              <a:rPr lang="en-US" smtClean="0"/>
              <a:t>Click icon to add picture</a:t>
            </a:r>
            <a:endParaRPr/>
          </a:p>
        </p:txBody>
      </p:sp>
      <p:sp>
        <p:nvSpPr>
          <p:cNvPr id="13" name="Picture Placeholder 12"/>
          <p:cNvSpPr>
            <a:spLocks noGrp="1"/>
          </p:cNvSpPr>
          <p:nvPr>
            <p:ph type="pic" sz="quarter" idx="14"/>
          </p:nvPr>
        </p:nvSpPr>
        <p:spPr>
          <a:xfrm>
            <a:off x="4624388" y="2381663"/>
            <a:ext cx="2057400" cy="2039112"/>
          </a:xfrm>
        </p:spPr>
        <p:txBody>
          <a:bodyPr/>
          <a:lstStyle>
            <a:lvl1pPr>
              <a:buNone/>
              <a:defRPr/>
            </a:lvl1pPr>
          </a:lstStyle>
          <a:p>
            <a:r>
              <a:rPr lang="en-US" smtClean="0"/>
              <a:t>Click icon to add picture</a:t>
            </a:r>
            <a:endParaRPr/>
          </a:p>
        </p:txBody>
      </p:sp>
      <p:sp>
        <p:nvSpPr>
          <p:cNvPr id="14" name="Picture Placeholder 12"/>
          <p:cNvSpPr>
            <a:spLocks noGrp="1"/>
          </p:cNvSpPr>
          <p:nvPr>
            <p:ph type="pic" sz="quarter" idx="15"/>
          </p:nvPr>
        </p:nvSpPr>
        <p:spPr>
          <a:xfrm>
            <a:off x="6803136" y="2381662"/>
            <a:ext cx="2057400" cy="4187952"/>
          </a:xfrm>
        </p:spPr>
        <p:txBody>
          <a:bodyPr/>
          <a:lstStyle>
            <a:lvl1pPr>
              <a:buNone/>
              <a:defRPr/>
            </a:lvl1pPr>
          </a:lstStyle>
          <a:p>
            <a:r>
              <a:rPr lang="en-US" smtClean="0"/>
              <a:t>Click icon to add picture</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3 Pictures with Caption, Alt.">
    <p:spTree>
      <p:nvGrpSpPr>
        <p:cNvPr id="1" name=""/>
        <p:cNvGrpSpPr/>
        <p:nvPr/>
      </p:nvGrpSpPr>
      <p:grpSpPr>
        <a:xfrm>
          <a:off x="0" y="0"/>
          <a:ext cx="0" cy="0"/>
          <a:chOff x="0" y="0"/>
          <a:chExt cx="0" cy="0"/>
        </a:xfrm>
      </p:grpSpPr>
      <p:sp>
        <p:nvSpPr>
          <p:cNvPr id="11" name="Rectangle 10"/>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53000" y="3124200"/>
            <a:ext cx="3108960" cy="87153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5" y="2365248"/>
            <a:ext cx="424011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4953000" y="3995737"/>
            <a:ext cx="3108960" cy="21478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C26FAAE9-5C17-F445-B761-165782AF45C0}" type="datetimeFigureOut">
              <a:rPr lang="en-US" smtClean="0"/>
              <a:pPr/>
              <a:t>2012/07/12</a:t>
            </a:fld>
            <a:endParaRPr lang="en-US"/>
          </a:p>
        </p:txBody>
      </p:sp>
      <p:sp>
        <p:nvSpPr>
          <p:cNvPr id="6" name="Footer Placeholder 5"/>
          <p:cNvSpPr>
            <a:spLocks noGrp="1"/>
          </p:cNvSpPr>
          <p:nvPr>
            <p:ph type="ftr" sz="quarter" idx="11"/>
          </p:nvPr>
        </p:nvSpPr>
        <p:spPr>
          <a:xfrm>
            <a:off x="4191000" y="6423585"/>
            <a:ext cx="3005138" cy="365125"/>
          </a:xfrm>
        </p:spPr>
        <p:txBody>
          <a:bodyPr/>
          <a:lstStyle/>
          <a:p>
            <a:endParaRPr lang="en-US"/>
          </a:p>
        </p:txBody>
      </p:sp>
      <p:sp>
        <p:nvSpPr>
          <p:cNvPr id="7" name="Slide Number Placeholder 6"/>
          <p:cNvSpPr>
            <a:spLocks noGrp="1"/>
          </p:cNvSpPr>
          <p:nvPr>
            <p:ph type="sldNum" sz="quarter" idx="12"/>
          </p:nvPr>
        </p:nvSpPr>
        <p:spPr/>
        <p:txBody>
          <a:bodyPr/>
          <a:lstStyle/>
          <a:p>
            <a:fld id="{B577B0F0-1B15-6140-8F0E-9F7884E7CA7F}" type="slidenum">
              <a:rPr lang="en-US" smtClean="0"/>
              <a:pPr/>
              <a:t>‹#›</a:t>
            </a:fld>
            <a:endParaRPr lang="en-US"/>
          </a:p>
        </p:txBody>
      </p:sp>
      <p:sp>
        <p:nvSpPr>
          <p:cNvPr id="10" name="TextBox 9"/>
          <p:cNvSpPr txBox="1"/>
          <p:nvPr/>
        </p:nvSpPr>
        <p:spPr>
          <a:xfrm>
            <a:off x="4750361" y="3370730"/>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
        <p:nvSpPr>
          <p:cNvPr id="14" name="Picture Placeholder 12"/>
          <p:cNvSpPr>
            <a:spLocks noGrp="1"/>
          </p:cNvSpPr>
          <p:nvPr>
            <p:ph type="pic" sz="quarter" idx="13"/>
          </p:nvPr>
        </p:nvSpPr>
        <p:spPr>
          <a:xfrm>
            <a:off x="277905" y="228600"/>
            <a:ext cx="2057400" cy="2039112"/>
          </a:xfrm>
        </p:spPr>
        <p:txBody>
          <a:bodyPr/>
          <a:lstStyle>
            <a:lvl1pPr>
              <a:buNone/>
              <a:defRPr/>
            </a:lvl1pPr>
          </a:lstStyle>
          <a:p>
            <a:r>
              <a:rPr lang="en-US" smtClean="0"/>
              <a:t>Click icon to add picture</a:t>
            </a:r>
            <a:endParaRPr/>
          </a:p>
        </p:txBody>
      </p:sp>
      <p:sp>
        <p:nvSpPr>
          <p:cNvPr id="15" name="Picture Placeholder 12"/>
          <p:cNvSpPr>
            <a:spLocks noGrp="1"/>
          </p:cNvSpPr>
          <p:nvPr>
            <p:ph type="pic" sz="quarter" idx="14"/>
          </p:nvPr>
        </p:nvSpPr>
        <p:spPr>
          <a:xfrm>
            <a:off x="2460625" y="228600"/>
            <a:ext cx="2057400" cy="2039112"/>
          </a:xfrm>
        </p:spPr>
        <p:txBody>
          <a:bodyPr/>
          <a:lstStyle>
            <a:lvl1pPr>
              <a:buNone/>
              <a:defRPr/>
            </a:lvl1pPr>
          </a:lstStyle>
          <a:p>
            <a:r>
              <a:rPr lang="en-US" smtClean="0"/>
              <a:t>Click icon to add picture</a:t>
            </a:r>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itle and Vertical Text">
    <p:spTree>
      <p:nvGrpSpPr>
        <p:cNvPr id="1" name=""/>
        <p:cNvGrpSpPr/>
        <p:nvPr/>
      </p:nvGrpSpPr>
      <p:grpSpPr>
        <a:xfrm>
          <a:off x="0" y="0"/>
          <a:ext cx="0" cy="0"/>
          <a:chOff x="0" y="0"/>
          <a:chExt cx="0" cy="0"/>
        </a:xfrm>
      </p:grpSpPr>
      <p:sp>
        <p:nvSpPr>
          <p:cNvPr id="7" name="Rectangle 6"/>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C26FAAE9-5C17-F445-B761-165782AF45C0}" type="datetimeFigureOut">
              <a:rPr lang="en-US" smtClean="0"/>
              <a:pPr/>
              <a:t>2012/07/12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77B0F0-1B15-6140-8F0E-9F7884E7CA7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7" name="Rectangle 6"/>
          <p:cNvSpPr/>
          <p:nvPr/>
        </p:nvSpPr>
        <p:spPr>
          <a:xfrm>
            <a:off x="8210550" y="282574"/>
            <a:ext cx="642097"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C26FAAE9-5C17-F445-B761-165782AF45C0}" type="datetimeFigureOut">
              <a:rPr lang="en-US" smtClean="0"/>
              <a:pPr/>
              <a:t>2012/07/12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77B0F0-1B15-6140-8F0E-9F7884E7CA7F}" type="slidenum">
              <a:rPr lang="en-US" smtClean="0"/>
              <a:pPr/>
              <a:t>‹#›</a:t>
            </a:fld>
            <a:endParaRPr lang="en-US"/>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10" name="Rectangle 9"/>
          <p:cNvSpPr/>
          <p:nvPr/>
        </p:nvSpPr>
        <p:spPr>
          <a:xfrm>
            <a:off x="8068235" y="282574"/>
            <a:ext cx="91440"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Vertical Title and Text">
    <p:spTree>
      <p:nvGrpSpPr>
        <p:cNvPr id="1" name=""/>
        <p:cNvGrpSpPr/>
        <p:nvPr/>
      </p:nvGrpSpPr>
      <p:grpSpPr>
        <a:xfrm>
          <a:off x="0" y="0"/>
          <a:ext cx="0" cy="0"/>
          <a:chOff x="0" y="0"/>
          <a:chExt cx="0" cy="0"/>
        </a:xfrm>
      </p:grpSpPr>
      <p:sp>
        <p:nvSpPr>
          <p:cNvPr id="10" name="Rectangle 9"/>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995772" y="954742"/>
            <a:ext cx="681318" cy="5171422"/>
          </a:xfrm>
        </p:spPr>
        <p:txBody>
          <a:bodyPr vert="eaVert" anchor="t" anchorCtr="0"/>
          <a:lstStyle/>
          <a:p>
            <a:r>
              <a:rPr lang="en-US" smtClean="0"/>
              <a:t>Click to edit Master title style</a:t>
            </a:r>
            <a:endParaRPr/>
          </a:p>
        </p:txBody>
      </p:sp>
      <p:sp>
        <p:nvSpPr>
          <p:cNvPr id="3" name="Vertical Text Placeholder 2"/>
          <p:cNvSpPr>
            <a:spLocks noGrp="1"/>
          </p:cNvSpPr>
          <p:nvPr>
            <p:ph type="body" orient="vert" idx="1"/>
          </p:nvPr>
        </p:nvSpPr>
        <p:spPr>
          <a:xfrm>
            <a:off x="457200" y="958756"/>
            <a:ext cx="6858000" cy="518486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C26FAAE9-5C17-F445-B761-165782AF45C0}" type="datetimeFigureOut">
              <a:rPr lang="en-US" smtClean="0"/>
              <a:pPr/>
              <a:t>2012/07/12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77B0F0-1B15-6140-8F0E-9F7884E7CA7F}" type="slidenum">
              <a:rPr lang="en-US" smtClean="0"/>
              <a:pPr/>
              <a:t>‹#›</a:t>
            </a:fld>
            <a:endParaRPr lang="en-US"/>
          </a:p>
        </p:txBody>
      </p:sp>
      <p:sp>
        <p:nvSpPr>
          <p:cNvPr id="9" name="TextBox 8"/>
          <p:cNvSpPr txBox="1"/>
          <p:nvPr/>
        </p:nvSpPr>
        <p:spPr>
          <a:xfrm rot="16200000">
            <a:off x="8593111" y="561668"/>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Alt.">
    <p:spTree>
      <p:nvGrpSpPr>
        <p:cNvPr id="1" name=""/>
        <p:cNvGrpSpPr/>
        <p:nvPr/>
      </p:nvGrpSpPr>
      <p:grpSpPr>
        <a:xfrm>
          <a:off x="0" y="0"/>
          <a:ext cx="0" cy="0"/>
          <a:chOff x="0" y="0"/>
          <a:chExt cx="0" cy="0"/>
        </a:xfrm>
      </p:grpSpPr>
      <p:sp>
        <p:nvSpPr>
          <p:cNvPr id="7" name="Rectangle 6"/>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8474" y="134471"/>
            <a:ext cx="7556313" cy="995082"/>
          </a:xfrm>
        </p:spPr>
        <p:txBody>
          <a:bodyPr anchor="b" anchorCtr="0"/>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C26FAAE9-5C17-F445-B761-165782AF45C0}" type="datetimeFigureOut">
              <a:rPr lang="en-US" smtClean="0"/>
              <a:pPr/>
              <a:t>2012/07/12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77B0F0-1B15-6140-8F0E-9F7884E7CA7F}" type="slidenum">
              <a:rPr lang="en-US" smtClean="0"/>
              <a:pPr/>
              <a:t>‹#›</a:t>
            </a:fld>
            <a:endParaRPr lang="en-US"/>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10" name="Text Placeholder 3"/>
          <p:cNvSpPr>
            <a:spLocks noGrp="1"/>
          </p:cNvSpPr>
          <p:nvPr>
            <p:ph type="body" sz="half" idx="2"/>
          </p:nvPr>
        </p:nvSpPr>
        <p:spPr>
          <a:xfrm>
            <a:off x="498518" y="1129553"/>
            <a:ext cx="7558960" cy="774700"/>
          </a:xfrm>
        </p:spPr>
        <p:txBody>
          <a:bodyPr vert="horz" lIns="91440" tIns="45720" rIns="91440" bIns="45720" rtlCol="0" anchor="t" anchorCtr="0">
            <a:noAutofit/>
          </a:bodyPr>
          <a:lstStyle>
            <a:lvl1pPr marL="0" indent="0">
              <a:buNone/>
              <a:defRPr kumimoji="0" sz="2400" b="0" i="0" u="none" strike="noStrike" kern="1200" cap="none" spc="0" normalizeH="0" baseline="0">
                <a:ln>
                  <a:noFill/>
                </a:ln>
                <a:solidFill>
                  <a:schemeClr val="accent3"/>
                </a:solidFill>
                <a:effectLst/>
                <a:uLnTx/>
                <a:uFillTx/>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en-US" smtClean="0"/>
              <a:t>Click to edit Master title style</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C26FAAE9-5C17-F445-B761-165782AF45C0}" type="datetimeFigureOut">
              <a:rPr lang="en-US" smtClean="0"/>
              <a:pPr/>
              <a:t>2012/07/12</a:t>
            </a:fld>
            <a:endParaRPr lang="en-US"/>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lang="en-US"/>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Picture Placeholder 12"/>
          <p:cNvSpPr>
            <a:spLocks noGrp="1"/>
          </p:cNvSpPr>
          <p:nvPr>
            <p:ph type="pic" sz="quarter" idx="12"/>
          </p:nvPr>
        </p:nvSpPr>
        <p:spPr>
          <a:xfrm>
            <a:off x="4624388" y="228600"/>
            <a:ext cx="2057400" cy="2039112"/>
          </a:xfrm>
        </p:spPr>
        <p:txBody>
          <a:bodyPr/>
          <a:lstStyle>
            <a:lvl1pPr>
              <a:buNone/>
              <a:defRPr/>
            </a:lvl1pPr>
          </a:lstStyle>
          <a:p>
            <a:r>
              <a:rPr lang="en-US" smtClean="0"/>
              <a:t>Click icon to add picture</a:t>
            </a:r>
            <a:endParaRPr/>
          </a:p>
        </p:txBody>
      </p:sp>
      <p:sp>
        <p:nvSpPr>
          <p:cNvPr id="14" name="Picture Placeholder 12"/>
          <p:cNvSpPr>
            <a:spLocks noGrp="1"/>
          </p:cNvSpPr>
          <p:nvPr>
            <p:ph type="pic" sz="quarter" idx="13"/>
          </p:nvPr>
        </p:nvSpPr>
        <p:spPr>
          <a:xfrm>
            <a:off x="6802438" y="2377440"/>
            <a:ext cx="2057400" cy="2039112"/>
          </a:xfrm>
        </p:spPr>
        <p:txBody>
          <a:bodyPr/>
          <a:lstStyle>
            <a:lvl1pPr>
              <a:buNone/>
              <a:defRPr/>
            </a:lvl1pPr>
          </a:lstStyle>
          <a:p>
            <a:r>
              <a:rPr lang="en-US" smtClean="0"/>
              <a:t>Click icon to add picture</a:t>
            </a:r>
            <a:endParaRPr/>
          </a:p>
        </p:txBody>
      </p:sp>
      <p:sp>
        <p:nvSpPr>
          <p:cNvPr id="16" name="Text Placeholder 3"/>
          <p:cNvSpPr>
            <a:spLocks noGrp="1"/>
          </p:cNvSpPr>
          <p:nvPr>
            <p:ph type="body" sz="half" idx="2"/>
          </p:nvPr>
        </p:nvSpPr>
        <p:spPr>
          <a:xfrm>
            <a:off x="857250" y="1779494"/>
            <a:ext cx="3086100" cy="2040905"/>
          </a:xfrm>
        </p:spPr>
        <p:txBody>
          <a:bodyPr lIns="45720" tIns="45720" rIns="45720" anchor="t">
            <a:noAutofit/>
          </a:bodyPr>
          <a:lstStyle>
            <a:lvl1pPr marL="0" indent="0" algn="ctr">
              <a:buNone/>
              <a:defRPr sz="4600">
                <a:solidFill>
                  <a:schemeClr val="bg1"/>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5" name="TextBox 14"/>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658907" y="228600"/>
            <a:ext cx="820093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2286000" y="3124200"/>
            <a:ext cx="5638800" cy="1362075"/>
          </a:xfrm>
        </p:spPr>
        <p:txBody>
          <a:bodyPr anchor="b" anchorCtr="0">
            <a:normAutofit/>
          </a:bodyPr>
          <a:lstStyle>
            <a:lvl1pPr algn="l">
              <a:defRPr sz="3200" b="0" cap="none" baseline="0">
                <a:solidFill>
                  <a:schemeClr val="bg1"/>
                </a:solidFill>
              </a:defRPr>
            </a:lvl1pPr>
          </a:lstStyle>
          <a:p>
            <a:r>
              <a:rPr lang="en-US" smtClean="0"/>
              <a:t>Click to edit Master title style</a:t>
            </a:r>
            <a:endParaRPr/>
          </a:p>
        </p:txBody>
      </p:sp>
      <p:sp>
        <p:nvSpPr>
          <p:cNvPr id="3" name="Text Placeholder 2"/>
          <p:cNvSpPr>
            <a:spLocks noGrp="1"/>
          </p:cNvSpPr>
          <p:nvPr>
            <p:ph type="body" idx="1"/>
          </p:nvPr>
        </p:nvSpPr>
        <p:spPr>
          <a:xfrm>
            <a:off x="2286000" y="4495800"/>
            <a:ext cx="5638800" cy="1500187"/>
          </a:xfrm>
        </p:spPr>
        <p:txBody>
          <a:bodyPr anchor="t" anchorCtr="0">
            <a:normAutofit/>
          </a:bodyPr>
          <a:lstStyle>
            <a:lvl1pPr marL="0" indent="0">
              <a:buNone/>
              <a:defRPr sz="1400" cap="none"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658906" y="6248774"/>
            <a:ext cx="1474694" cy="365125"/>
          </a:xfrm>
        </p:spPr>
        <p:txBody>
          <a:bodyPr/>
          <a:lstStyle>
            <a:lvl1pPr algn="l">
              <a:defRPr>
                <a:solidFill>
                  <a:schemeClr val="bg1"/>
                </a:solidFill>
              </a:defRPr>
            </a:lvl1pPr>
          </a:lstStyle>
          <a:p>
            <a:fld id="{C26FAAE9-5C17-F445-B761-165782AF45C0}" type="datetimeFigureOut">
              <a:rPr lang="en-US" smtClean="0"/>
              <a:pPr/>
              <a:t>2012/07/12</a:t>
            </a:fld>
            <a:endParaRPr lang="en-US"/>
          </a:p>
        </p:txBody>
      </p:sp>
      <p:sp>
        <p:nvSpPr>
          <p:cNvPr id="5" name="Footer Placeholder 4"/>
          <p:cNvSpPr>
            <a:spLocks noGrp="1"/>
          </p:cNvSpPr>
          <p:nvPr>
            <p:ph type="ftr" sz="quarter" idx="11"/>
          </p:nvPr>
        </p:nvSpPr>
        <p:spPr>
          <a:xfrm>
            <a:off x="2286000" y="6248774"/>
            <a:ext cx="5638800" cy="365125"/>
          </a:xfrm>
        </p:spPr>
        <p:txBody>
          <a:bodyPr/>
          <a:lstStyle>
            <a:lvl1pPr>
              <a:defRPr>
                <a:solidFill>
                  <a:schemeClr val="bg1"/>
                </a:solidFill>
              </a:defRPr>
            </a:lvl1pPr>
          </a:lstStyle>
          <a:p>
            <a:endParaRPr lang="en-US"/>
          </a:p>
        </p:txBody>
      </p:sp>
      <p:sp>
        <p:nvSpPr>
          <p:cNvPr id="6" name="Slide Number Placeholder 5"/>
          <p:cNvSpPr>
            <a:spLocks noGrp="1"/>
          </p:cNvSpPr>
          <p:nvPr>
            <p:ph type="sldNum" sz="quarter" idx="12"/>
          </p:nvPr>
        </p:nvSpPr>
        <p:spPr>
          <a:xfrm>
            <a:off x="8305800" y="6248774"/>
            <a:ext cx="554038" cy="365125"/>
          </a:xfrm>
        </p:spPr>
        <p:txBody>
          <a:bodyPr/>
          <a:lstStyle/>
          <a:p>
            <a:fld id="{B577B0F0-1B15-6140-8F0E-9F7884E7CA7F}" type="slidenum">
              <a:rPr lang="en-US" smtClean="0"/>
              <a:pPr/>
              <a:t>‹#›</a:t>
            </a:fld>
            <a:endParaRPr lang="en-US"/>
          </a:p>
        </p:txBody>
      </p:sp>
      <p:sp>
        <p:nvSpPr>
          <p:cNvPr id="8" name="TextBox 7"/>
          <p:cNvSpPr txBox="1"/>
          <p:nvPr/>
        </p:nvSpPr>
        <p:spPr>
          <a:xfrm>
            <a:off x="2003612" y="3110754"/>
            <a:ext cx="260909" cy="615553"/>
          </a:xfrm>
          <a:prstGeom prst="rect">
            <a:avLst/>
          </a:prstGeom>
          <a:noFill/>
        </p:spPr>
        <p:txBody>
          <a:bodyPr wrap="square" lIns="0" tIns="0" rIns="0" bIns="0" rtlCol="0">
            <a:spAutoFit/>
          </a:bodyPr>
          <a:lstStyle/>
          <a:p>
            <a:r>
              <a:rPr sz="4000" b="1">
                <a:solidFill>
                  <a:schemeClr val="accent1">
                    <a:lumMod val="60000"/>
                    <a:lumOff val="40000"/>
                  </a:schemeClr>
                </a:solidFill>
              </a:rPr>
              <a:t>+</a:t>
            </a:r>
          </a:p>
        </p:txBody>
      </p:sp>
      <p:sp>
        <p:nvSpPr>
          <p:cNvPr id="9" name="Rectangle 8"/>
          <p:cNvSpPr/>
          <p:nvPr/>
        </p:nvSpPr>
        <p:spPr>
          <a:xfrm>
            <a:off x="285750" y="228600"/>
            <a:ext cx="212725" cy="634523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11" name="Rectangle 10"/>
          <p:cNvSpPr/>
          <p:nvPr/>
        </p:nvSpPr>
        <p:spPr>
          <a:xfrm>
            <a:off x="8210550" y="282574"/>
            <a:ext cx="642097"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8068235" y="282574"/>
            <a:ext cx="91440"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39987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C26FAAE9-5C17-F445-B761-165782AF45C0}" type="datetimeFigureOut">
              <a:rPr lang="en-US" smtClean="0"/>
              <a:pPr/>
              <a:t>2012/07/12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577B0F0-1B15-6140-8F0E-9F7884E7CA7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0" name="Rectangle 9"/>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TextBox 11"/>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4" name="Content Placeholder 3"/>
          <p:cNvSpPr>
            <a:spLocks noGrp="1"/>
          </p:cNvSpPr>
          <p:nvPr>
            <p:ph sz="half" idx="2"/>
          </p:nvPr>
        </p:nvSpPr>
        <p:spPr>
          <a:xfrm>
            <a:off x="497541"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6" name="Content Placeholder 5"/>
          <p:cNvSpPr>
            <a:spLocks noGrp="1"/>
          </p:cNvSpPr>
          <p:nvPr>
            <p:ph sz="quarter" idx="4"/>
          </p:nvPr>
        </p:nvSpPr>
        <p:spPr>
          <a:xfrm>
            <a:off x="4399878"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C26FAAE9-5C17-F445-B761-165782AF45C0}" type="datetimeFigureOut">
              <a:rPr lang="en-US" smtClean="0"/>
              <a:pPr/>
              <a:t>2012/07/12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577B0F0-1B15-6140-8F0E-9F7884E7CA7F}" type="slidenum">
              <a:rPr lang="en-US" smtClean="0"/>
              <a:pPr/>
              <a:t>‹#›</a:t>
            </a:fld>
            <a:endParaRPr lang="en-US"/>
          </a:p>
        </p:txBody>
      </p:sp>
      <p:sp>
        <p:nvSpPr>
          <p:cNvPr id="3" name="Text Placeholder 2"/>
          <p:cNvSpPr>
            <a:spLocks noGrp="1"/>
          </p:cNvSpPr>
          <p:nvPr>
            <p:ph type="body" idx="1"/>
          </p:nvPr>
        </p:nvSpPr>
        <p:spPr>
          <a:xfrm>
            <a:off x="497541" y="2070847"/>
            <a:ext cx="3657600" cy="322729"/>
          </a:xfrm>
          <a:prstGeom prst="rect">
            <a:avLst/>
          </a:prstGeom>
          <a:solidFill>
            <a:schemeClr val="accent3"/>
          </a:solidFill>
        </p:spPr>
        <p:txBody>
          <a:bodyPr tIns="0" bIns="0" anchor="ctr" anchorCtr="0">
            <a:noAutofit/>
          </a:bodyPr>
          <a:lstStyle>
            <a:lvl1pPr marL="0" indent="0" algn="ctr">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399878" y="2070847"/>
            <a:ext cx="3657600" cy="322729"/>
          </a:xfrm>
          <a:prstGeom prst="rect">
            <a:avLst/>
          </a:prstGeom>
          <a:solidFill>
            <a:schemeClr val="accent3">
              <a:lumMod val="60000"/>
              <a:lumOff val="40000"/>
            </a:schemeClr>
          </a:solidFill>
        </p:spPr>
        <p:txBody>
          <a:bodyPr tIns="0" bIns="0" anchor="ctr" anchorCtr="0">
            <a:noAutofit/>
          </a:bodyPr>
          <a:lstStyle>
            <a:lvl1pPr marL="0" indent="0" algn="ctr">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98517" y="1985963"/>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C26FAAE9-5C17-F445-B761-165782AF45C0}" type="datetimeFigureOut">
              <a:rPr lang="en-US" smtClean="0"/>
              <a:pPr/>
              <a:t>2012/07/12</a:t>
            </a:fld>
            <a:endParaRPr lang="en-US"/>
          </a:p>
        </p:txBody>
      </p:sp>
      <p:sp>
        <p:nvSpPr>
          <p:cNvPr id="6" name="Footer Placeholder 5"/>
          <p:cNvSpPr>
            <a:spLocks noGrp="1"/>
          </p:cNvSpPr>
          <p:nvPr>
            <p:ph type="ftr" sz="quarter" idx="11"/>
          </p:nvPr>
        </p:nvSpPr>
        <p:spPr/>
        <p:txBody>
          <a:bodyPr/>
          <a:lstStyle/>
          <a:p>
            <a:endParaRPr lang="en-US"/>
          </a:p>
        </p:txBody>
      </p:sp>
      <p:sp>
        <p:nvSpPr>
          <p:cNvPr id="13" name="Content Placeholder 2"/>
          <p:cNvSpPr>
            <a:spLocks noGrp="1"/>
          </p:cNvSpPr>
          <p:nvPr>
            <p:ph sz="half" idx="14"/>
          </p:nvPr>
        </p:nvSpPr>
        <p:spPr>
          <a:xfrm>
            <a:off x="498517" y="4164965"/>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4" name="Rectangle 13"/>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5" name="Slide Number Placeholder 6"/>
          <p:cNvSpPr>
            <a:spLocks noGrp="1"/>
          </p:cNvSpPr>
          <p:nvPr>
            <p:ph type="sldNum" sz="quarter" idx="12"/>
          </p:nvPr>
        </p:nvSpPr>
        <p:spPr>
          <a:xfrm>
            <a:off x="8305800" y="242234"/>
            <a:ext cx="554038" cy="365125"/>
          </a:xfrm>
        </p:spPr>
        <p:txBody>
          <a:bodyPr/>
          <a:lstStyle/>
          <a:p>
            <a:fld id="{B577B0F0-1B15-6140-8F0E-9F7884E7CA7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sp>
        <p:nvSpPr>
          <p:cNvPr id="8" name="Rectangle 7"/>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C26FAAE9-5C17-F445-B761-165782AF45C0}" type="datetimeFigureOut">
              <a:rPr lang="en-US" smtClean="0"/>
              <a:pPr/>
              <a:t>2012/07/12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577B0F0-1B15-6140-8F0E-9F7884E7CA7F}" type="slidenum">
              <a:rPr lang="en-US" smtClean="0"/>
              <a:pPr/>
              <a:t>‹#›</a:t>
            </a:fld>
            <a:endParaRPr lang="en-US"/>
          </a:p>
        </p:txBody>
      </p:sp>
      <p:sp>
        <p:nvSpPr>
          <p:cNvPr id="11" name="Content Placeholder 2"/>
          <p:cNvSpPr>
            <a:spLocks noGrp="1"/>
          </p:cNvSpPr>
          <p:nvPr>
            <p:ph sz="half" idx="15"/>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3"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8474" y="484094"/>
            <a:ext cx="7556313" cy="1116106"/>
          </a:xfrm>
          <a:prstGeom prst="rect">
            <a:avLst/>
          </a:prstGeom>
        </p:spPr>
        <p:txBody>
          <a:bodyPr vert="horz" lIns="91440" tIns="45720" rIns="91440" bIns="45720" rtlCol="0" anchor="t" anchorCtr="0">
            <a:noAutofit/>
          </a:bodyPr>
          <a:lstStyle/>
          <a:p>
            <a:r>
              <a:rPr lang="en-US" smtClean="0"/>
              <a:t>Click to edit Master title style</a:t>
            </a:r>
            <a:endParaRPr/>
          </a:p>
        </p:txBody>
      </p:sp>
      <p:sp>
        <p:nvSpPr>
          <p:cNvPr id="3" name="Text Placeholder 2"/>
          <p:cNvSpPr>
            <a:spLocks noGrp="1"/>
          </p:cNvSpPr>
          <p:nvPr>
            <p:ph type="body" idx="1"/>
          </p:nvPr>
        </p:nvSpPr>
        <p:spPr>
          <a:xfrm>
            <a:off x="498474" y="1981200"/>
            <a:ext cx="7556313" cy="4144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6795247" y="6423585"/>
            <a:ext cx="2133600" cy="365125"/>
          </a:xfrm>
          <a:prstGeom prst="rect">
            <a:avLst/>
          </a:prstGeom>
        </p:spPr>
        <p:txBody>
          <a:bodyPr vert="horz" lIns="91440" tIns="45720" rIns="91440" bIns="45720" rtlCol="0" anchor="ctr"/>
          <a:lstStyle>
            <a:lvl1pPr algn="r">
              <a:defRPr sz="1100">
                <a:solidFill>
                  <a:schemeClr val="tx1">
                    <a:lumMod val="65000"/>
                    <a:lumOff val="35000"/>
                  </a:schemeClr>
                </a:solidFill>
              </a:defRPr>
            </a:lvl1pPr>
          </a:lstStyle>
          <a:p>
            <a:fld id="{C26FAAE9-5C17-F445-B761-165782AF45C0}" type="datetimeFigureOut">
              <a:rPr lang="en-US" smtClean="0"/>
              <a:pPr/>
              <a:t>2012/07/12</a:t>
            </a:fld>
            <a:endParaRPr lang="en-US"/>
          </a:p>
        </p:txBody>
      </p:sp>
      <p:sp>
        <p:nvSpPr>
          <p:cNvPr id="5" name="Footer Placeholder 4"/>
          <p:cNvSpPr>
            <a:spLocks noGrp="1"/>
          </p:cNvSpPr>
          <p:nvPr>
            <p:ph type="ftr" sz="quarter" idx="3"/>
          </p:nvPr>
        </p:nvSpPr>
        <p:spPr>
          <a:xfrm>
            <a:off x="201706" y="6423585"/>
            <a:ext cx="6122894" cy="365125"/>
          </a:xfrm>
          <a:prstGeom prst="rect">
            <a:avLst/>
          </a:prstGeom>
        </p:spPr>
        <p:txBody>
          <a:bodyPr vert="horz" lIns="91440" tIns="45720" rIns="91440" bIns="45720" rtlCol="0" anchor="ctr"/>
          <a:lstStyle>
            <a:lvl1pPr algn="l">
              <a:defRPr sz="1100">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8305800" y="242234"/>
            <a:ext cx="554038" cy="365125"/>
          </a:xfrm>
          <a:prstGeom prst="rect">
            <a:avLst/>
          </a:prstGeom>
        </p:spPr>
        <p:txBody>
          <a:bodyPr vert="horz" lIns="91440" tIns="45720" rIns="91440" bIns="45720" rtlCol="0" anchor="ctr"/>
          <a:lstStyle>
            <a:lvl1pPr algn="r">
              <a:defRPr sz="1400">
                <a:solidFill>
                  <a:schemeClr val="bg1"/>
                </a:solidFill>
              </a:defRPr>
            </a:lvl1pPr>
          </a:lstStyle>
          <a:p>
            <a:fld id="{B577B0F0-1B15-6140-8F0E-9F7884E7CA7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Lst>
  <p:txStyles>
    <p:titleStyle>
      <a:lvl1pPr algn="l" defTabSz="914400" rtl="0" eaLnBrk="1" latinLnBrk="0" hangingPunct="1">
        <a:spcBef>
          <a:spcPct val="0"/>
        </a:spcBef>
        <a:buNone/>
        <a:defRPr sz="3600" b="0" kern="1200">
          <a:solidFill>
            <a:schemeClr val="accent1"/>
          </a:solidFill>
          <a:latin typeface="+mj-lt"/>
          <a:ea typeface="+mj-ea"/>
          <a:cs typeface="+mj-cs"/>
        </a:defRPr>
      </a:lvl1pPr>
    </p:titleStyle>
    <p:body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Chapter 5, Question 2</a:t>
            </a:r>
            <a:endParaRPr lang="en-US" dirty="0"/>
          </a:p>
        </p:txBody>
      </p:sp>
      <p:sp>
        <p:nvSpPr>
          <p:cNvPr id="3" name="Subtitle 2"/>
          <p:cNvSpPr>
            <a:spLocks noGrp="1"/>
          </p:cNvSpPr>
          <p:nvPr>
            <p:ph type="subTitle" idx="1"/>
          </p:nvPr>
        </p:nvSpPr>
        <p:spPr/>
        <p:txBody>
          <a:bodyPr/>
          <a:lstStyle/>
          <a:p>
            <a:r>
              <a:rPr lang="en-US" smtClean="0"/>
              <a:t>Group 3 &amp; 4</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Prompt</a:t>
            </a:r>
            <a:endParaRPr lang="en-US" dirty="0"/>
          </a:p>
        </p:txBody>
      </p:sp>
      <p:sp>
        <p:nvSpPr>
          <p:cNvPr id="3" name="Content Placeholder 2"/>
          <p:cNvSpPr>
            <a:spLocks noGrp="1"/>
          </p:cNvSpPr>
          <p:nvPr>
            <p:ph idx="1"/>
          </p:nvPr>
        </p:nvSpPr>
        <p:spPr/>
        <p:txBody>
          <a:bodyPr/>
          <a:lstStyle/>
          <a:p>
            <a:endParaRPr lang="en-US" dirty="0"/>
          </a:p>
        </p:txBody>
      </p:sp>
      <p:pic>
        <p:nvPicPr>
          <p:cNvPr id="4" name="Picture 3"/>
          <p:cNvPicPr>
            <a:picLocks noChangeAspect="1"/>
          </p:cNvPicPr>
          <p:nvPr/>
        </p:nvPicPr>
        <p:blipFill>
          <a:blip r:embed="rId2"/>
          <a:stretch>
            <a:fillRect/>
          </a:stretch>
        </p:blipFill>
        <p:spPr>
          <a:xfrm>
            <a:off x="284162" y="2590800"/>
            <a:ext cx="8749095" cy="19812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Criticism of Online and </a:t>
            </a:r>
            <a:br>
              <a:rPr lang="en-US" dirty="0" smtClean="0"/>
            </a:br>
            <a:r>
              <a:rPr lang="en-US" dirty="0" smtClean="0"/>
              <a:t>On-Computer Testing </a:t>
            </a:r>
            <a:endParaRPr lang="en-US" dirty="0"/>
          </a:p>
        </p:txBody>
      </p:sp>
      <p:sp>
        <p:nvSpPr>
          <p:cNvPr id="3" name="Content Placeholder 2"/>
          <p:cNvSpPr>
            <a:spLocks noGrp="1"/>
          </p:cNvSpPr>
          <p:nvPr>
            <p:ph idx="1"/>
          </p:nvPr>
        </p:nvSpPr>
        <p:spPr>
          <a:xfrm>
            <a:off x="304800" y="2133600"/>
            <a:ext cx="8553451" cy="3992563"/>
          </a:xfrm>
        </p:spPr>
        <p:txBody>
          <a:bodyPr>
            <a:normAutofit/>
          </a:bodyPr>
          <a:lstStyle/>
          <a:p>
            <a:pPr>
              <a:buNone/>
            </a:pPr>
            <a:r>
              <a:rPr lang="en-US" sz="2800" dirty="0" smtClean="0"/>
              <a:t>Some of the main points raised by critics of these systems include </a:t>
            </a:r>
          </a:p>
          <a:p>
            <a:endParaRPr lang="en-US" sz="2800" dirty="0" smtClean="0"/>
          </a:p>
          <a:p>
            <a:r>
              <a:rPr lang="en-US" sz="2800" dirty="0" smtClean="0"/>
              <a:t>UNPREPARED </a:t>
            </a:r>
          </a:p>
          <a:p>
            <a:r>
              <a:rPr lang="en-US" sz="2800" dirty="0" smtClean="0"/>
              <a:t>CONSTRAINTS</a:t>
            </a:r>
          </a:p>
          <a:p>
            <a:r>
              <a:rPr lang="en-US" sz="2800" dirty="0" smtClean="0"/>
              <a:t>BIAS</a:t>
            </a:r>
            <a:endParaRPr lang="en-US" sz="2800" dirty="0"/>
          </a:p>
        </p:txBody>
      </p:sp>
      <p:pic>
        <p:nvPicPr>
          <p:cNvPr id="4" name="Picture 3" descr="computer.jpg"/>
          <p:cNvPicPr>
            <a:picLocks noChangeAspect="1"/>
          </p:cNvPicPr>
          <p:nvPr/>
        </p:nvPicPr>
        <p:blipFill>
          <a:blip r:embed="rId2"/>
          <a:stretch>
            <a:fillRect/>
          </a:stretch>
        </p:blipFill>
        <p:spPr>
          <a:xfrm>
            <a:off x="4197162" y="3657600"/>
            <a:ext cx="3857625" cy="205740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Unprepared</a:t>
            </a:r>
            <a:endParaRPr lang="en-US" dirty="0"/>
          </a:p>
        </p:txBody>
      </p:sp>
      <p:sp>
        <p:nvSpPr>
          <p:cNvPr id="3" name="Content Placeholder 2"/>
          <p:cNvSpPr>
            <a:spLocks noGrp="1"/>
          </p:cNvSpPr>
          <p:nvPr>
            <p:ph idx="1"/>
          </p:nvPr>
        </p:nvSpPr>
        <p:spPr/>
        <p:txBody>
          <a:bodyPr/>
          <a:lstStyle/>
          <a:p>
            <a:pPr marL="228600" lvl="1">
              <a:spcBef>
                <a:spcPts val="2000"/>
              </a:spcBef>
              <a:buClr>
                <a:schemeClr val="accent1"/>
              </a:buClr>
            </a:pPr>
            <a:r>
              <a:rPr lang="en-US" sz="2400" dirty="0" smtClean="0"/>
              <a:t>Critics feel that educational institutions are rushing into online and on computer testing.  They see that there has not been enough research done to support the use of these systems as opposed to pencil-paper testing.</a:t>
            </a:r>
          </a:p>
          <a:p>
            <a:endParaRPr lang="en-US" dirty="0"/>
          </a:p>
        </p:txBody>
      </p:sp>
      <p:pic>
        <p:nvPicPr>
          <p:cNvPr id="4" name="Picture 3" descr="research.jpg"/>
          <p:cNvPicPr>
            <a:picLocks noChangeAspect="1"/>
          </p:cNvPicPr>
          <p:nvPr/>
        </p:nvPicPr>
        <p:blipFill>
          <a:blip r:embed="rId2"/>
          <a:stretch>
            <a:fillRect/>
          </a:stretch>
        </p:blipFill>
        <p:spPr>
          <a:xfrm>
            <a:off x="2133600" y="3962399"/>
            <a:ext cx="3581400" cy="2558143"/>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Constraints</a:t>
            </a:r>
            <a:endParaRPr lang="en-US" dirty="0"/>
          </a:p>
        </p:txBody>
      </p:sp>
      <p:sp>
        <p:nvSpPr>
          <p:cNvPr id="3" name="Content Placeholder 2"/>
          <p:cNvSpPr>
            <a:spLocks noGrp="1"/>
          </p:cNvSpPr>
          <p:nvPr>
            <p:ph idx="1"/>
          </p:nvPr>
        </p:nvSpPr>
        <p:spPr>
          <a:xfrm>
            <a:off x="498474" y="1981200"/>
            <a:ext cx="4606926" cy="4144963"/>
          </a:xfrm>
        </p:spPr>
        <p:txBody>
          <a:bodyPr>
            <a:normAutofit lnSpcReduction="10000"/>
          </a:bodyPr>
          <a:lstStyle/>
          <a:p>
            <a:pPr lvl="1"/>
            <a:r>
              <a:rPr lang="en-US" sz="2400" dirty="0" smtClean="0"/>
              <a:t>Some of the constraints cited by critics include the inability for students to scratch out choices, underline information etc. </a:t>
            </a:r>
          </a:p>
          <a:p>
            <a:pPr lvl="1">
              <a:buNone/>
            </a:pPr>
            <a:endParaRPr lang="en-US" sz="2400" dirty="0" smtClean="0"/>
          </a:p>
          <a:p>
            <a:pPr lvl="1"/>
            <a:r>
              <a:rPr lang="en-US" sz="2400" dirty="0" smtClean="0"/>
              <a:t>They can also only see one page at a time, it is more difficult to detect problems/errors, and it is more difficult to read</a:t>
            </a:r>
          </a:p>
          <a:p>
            <a:endParaRPr lang="en-US" dirty="0"/>
          </a:p>
        </p:txBody>
      </p:sp>
      <p:pic>
        <p:nvPicPr>
          <p:cNvPr id="4" name="Picture 3" descr="test.jpg"/>
          <p:cNvPicPr>
            <a:picLocks noChangeAspect="1"/>
          </p:cNvPicPr>
          <p:nvPr/>
        </p:nvPicPr>
        <p:blipFill>
          <a:blip r:embed="rId2"/>
          <a:stretch>
            <a:fillRect/>
          </a:stretch>
        </p:blipFill>
        <p:spPr>
          <a:xfrm>
            <a:off x="5973003" y="1981200"/>
            <a:ext cx="2388766" cy="358140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Bias</a:t>
            </a:r>
            <a:endParaRPr lang="en-US" dirty="0"/>
          </a:p>
        </p:txBody>
      </p:sp>
      <p:sp>
        <p:nvSpPr>
          <p:cNvPr id="3" name="Content Placeholder 2"/>
          <p:cNvSpPr>
            <a:spLocks noGrp="1"/>
          </p:cNvSpPr>
          <p:nvPr>
            <p:ph idx="1"/>
          </p:nvPr>
        </p:nvSpPr>
        <p:spPr>
          <a:xfrm>
            <a:off x="498474" y="1295400"/>
            <a:ext cx="7556313" cy="4144963"/>
          </a:xfrm>
        </p:spPr>
        <p:txBody>
          <a:bodyPr/>
          <a:lstStyle/>
          <a:p>
            <a:pPr lvl="1"/>
            <a:r>
              <a:rPr lang="en-US" sz="2400" dirty="0" smtClean="0"/>
              <a:t>Critics believe that online testing creates a greater cultural, socio-economic, and gender bias.</a:t>
            </a:r>
          </a:p>
          <a:p>
            <a:pPr lvl="1">
              <a:buNone/>
            </a:pPr>
            <a:r>
              <a:rPr lang="en-US" sz="2400" dirty="0" smtClean="0"/>
              <a:t>  </a:t>
            </a:r>
          </a:p>
          <a:p>
            <a:pPr lvl="1"/>
            <a:r>
              <a:rPr lang="en-US" sz="2400" dirty="0" smtClean="0"/>
              <a:t>It can also be biased in that those who are better at manipulating the keyboard are more likely to do well. </a:t>
            </a:r>
          </a:p>
          <a:p>
            <a:endParaRPr lang="en-US" dirty="0"/>
          </a:p>
        </p:txBody>
      </p:sp>
      <p:pic>
        <p:nvPicPr>
          <p:cNvPr id="4" name="Picture 3" descr="fast typer.jpg"/>
          <p:cNvPicPr>
            <a:picLocks noChangeAspect="1"/>
          </p:cNvPicPr>
          <p:nvPr/>
        </p:nvPicPr>
        <p:blipFill>
          <a:blip r:embed="rId2"/>
          <a:stretch>
            <a:fillRect/>
          </a:stretch>
        </p:blipFill>
        <p:spPr>
          <a:xfrm>
            <a:off x="2921000" y="4038600"/>
            <a:ext cx="3302000" cy="246380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Balanced Assessment</a:t>
            </a:r>
            <a:endParaRPr lang="en-US" dirty="0"/>
          </a:p>
        </p:txBody>
      </p:sp>
      <p:sp>
        <p:nvSpPr>
          <p:cNvPr id="3" name="Content Placeholder 2"/>
          <p:cNvSpPr>
            <a:spLocks noGrp="1"/>
          </p:cNvSpPr>
          <p:nvPr>
            <p:ph idx="1"/>
          </p:nvPr>
        </p:nvSpPr>
        <p:spPr>
          <a:xfrm>
            <a:off x="498475" y="1981200"/>
            <a:ext cx="4683126" cy="4144963"/>
          </a:xfrm>
        </p:spPr>
        <p:txBody>
          <a:bodyPr/>
          <a:lstStyle/>
          <a:p>
            <a:r>
              <a:rPr lang="en-US" dirty="0" smtClean="0"/>
              <a:t>Online and computer testing should not be discounted because although is not going to be beneficial to all of our students, it could be for some.   (Example – ELPA). </a:t>
            </a:r>
          </a:p>
          <a:p>
            <a:r>
              <a:rPr lang="en-US" dirty="0" smtClean="0"/>
              <a:t> A balance/variety of methods of assessments is necessary for all student success.  Using a variety of assessment such as online testing, paper-pencil testing, project based learning, etc is recommended.  </a:t>
            </a:r>
          </a:p>
          <a:p>
            <a:endParaRPr lang="en-US" dirty="0"/>
          </a:p>
        </p:txBody>
      </p:sp>
      <p:pic>
        <p:nvPicPr>
          <p:cNvPr id="4" name="Picture 3" descr="balance.jpg"/>
          <p:cNvPicPr>
            <a:picLocks noChangeAspect="1"/>
          </p:cNvPicPr>
          <p:nvPr/>
        </p:nvPicPr>
        <p:blipFill>
          <a:blip r:embed="rId2"/>
          <a:stretch>
            <a:fillRect/>
          </a:stretch>
        </p:blipFill>
        <p:spPr>
          <a:xfrm>
            <a:off x="5880100" y="1981200"/>
            <a:ext cx="2616200" cy="3111500"/>
          </a:xfrm>
          <a:prstGeom prst="rect">
            <a:avLst/>
          </a:prstGeom>
        </p:spPr>
      </p:pic>
    </p:spTree>
  </p:cSld>
  <p:clrMapOvr>
    <a:masterClrMapping/>
  </p:clrMapOvr>
</p:sld>
</file>

<file path=ppt/theme/theme1.xml><?xml version="1.0" encoding="utf-8"?>
<a:theme xmlns:a="http://schemas.openxmlformats.org/drawingml/2006/main" name="Advantage">
  <a:themeElements>
    <a:clrScheme name="Advantage">
      <a:dk1>
        <a:sysClr val="windowText" lastClr="000000"/>
      </a:dk1>
      <a:lt1>
        <a:sysClr val="window" lastClr="FFFFFF"/>
      </a:lt1>
      <a:dk2>
        <a:srgbClr val="2B142D"/>
      </a:dk2>
      <a:lt2>
        <a:srgbClr val="C3AFCC"/>
      </a:lt2>
      <a:accent1>
        <a:srgbClr val="663366"/>
      </a:accent1>
      <a:accent2>
        <a:srgbClr val="330F42"/>
      </a:accent2>
      <a:accent3>
        <a:srgbClr val="666699"/>
      </a:accent3>
      <a:accent4>
        <a:srgbClr val="999966"/>
      </a:accent4>
      <a:accent5>
        <a:srgbClr val="F7901E"/>
      </a:accent5>
      <a:accent6>
        <a:srgbClr val="A3A101"/>
      </a:accent6>
      <a:hlink>
        <a:srgbClr val="BC5FBC"/>
      </a:hlink>
      <a:folHlink>
        <a:srgbClr val="9775A7"/>
      </a:folHlink>
    </a:clrScheme>
    <a:fontScheme name="Advantage">
      <a:majorFont>
        <a:latin typeface="Rockwell"/>
        <a:ea typeface=""/>
        <a:cs typeface=""/>
        <a:font script="Jpan" typeface="ＭＳ ゴシック"/>
      </a:majorFont>
      <a:minorFont>
        <a:latin typeface="Rockwell"/>
        <a:ea typeface=""/>
        <a:cs typeface=""/>
        <a:font script="Jpan" typeface="ＭＳ ゴシック"/>
      </a:minorFont>
    </a:fontScheme>
    <a:fmtScheme name="Advantage">
      <a:fillStyleLst>
        <a:solidFill>
          <a:schemeClr val="phClr"/>
        </a:solidFill>
        <a:gradFill rotWithShape="1">
          <a:gsLst>
            <a:gs pos="0">
              <a:schemeClr val="phClr">
                <a:tint val="100000"/>
                <a:shade val="40000"/>
                <a:alpha val="100000"/>
                <a:satMod val="150000"/>
                <a:lumMod val="100000"/>
              </a:schemeClr>
            </a:gs>
            <a:gs pos="100000">
              <a:schemeClr val="phClr">
                <a:tint val="70000"/>
                <a:shade val="100000"/>
                <a:alpha val="100000"/>
                <a:satMod val="200000"/>
                <a:lumMod val="100000"/>
              </a:schemeClr>
            </a:gs>
          </a:gsLst>
          <a:lin ang="6000000" scaled="1"/>
        </a:gradFill>
        <a:gradFill rotWithShape="1">
          <a:gsLst>
            <a:gs pos="0">
              <a:schemeClr val="phClr">
                <a:shade val="40000"/>
                <a:alpha val="100000"/>
                <a:satMod val="150000"/>
                <a:lumMod val="100000"/>
              </a:schemeClr>
            </a:gs>
            <a:gs pos="100000">
              <a:schemeClr val="phClr">
                <a:tint val="70000"/>
                <a:shade val="100000"/>
                <a:alpha val="100000"/>
                <a:satMod val="200000"/>
                <a:lumMod val="100000"/>
              </a:schemeClr>
            </a:gs>
          </a:gsLst>
          <a:lin ang="54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3500000">
              <a:srgbClr val="FFFFFF">
                <a:alpha val="75000"/>
              </a:srgbClr>
            </a:innerShdw>
            <a:outerShdw blurRad="63500" dist="25400" dir="5400000" rotWithShape="0">
              <a:srgbClr val="808080">
                <a:alpha val="75000"/>
              </a:srgbClr>
            </a:outerShdw>
          </a:effectLst>
        </a:effectStyle>
        <a:effectStyle>
          <a:effectLst/>
          <a:scene3d>
            <a:camera prst="orthographicFront">
              <a:rot lat="0" lon="0" rev="0"/>
            </a:camera>
            <a:lightRig rig="twoPt" dir="tl">
              <a:rot lat="0" lon="0" rev="4500000"/>
            </a:lightRig>
          </a:scene3d>
          <a:sp3d>
            <a:bevelT w="63500" h="50800"/>
          </a:sp3d>
        </a:effectStyle>
      </a:effectStyleLst>
      <a:bgFillStyleLst>
        <a:solidFill>
          <a:schemeClr val="phClr"/>
        </a:solidFill>
        <a:gradFill rotWithShape="1">
          <a:gsLst>
            <a:gs pos="0">
              <a:schemeClr val="phClr">
                <a:tint val="40000"/>
                <a:satMod val="1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Advantage.thmx</Template>
  <TotalTime>21</TotalTime>
  <Words>225</Words>
  <Application>Microsoft Office PowerPoint</Application>
  <PresentationFormat>On-screen Show (4:3)</PresentationFormat>
  <Paragraphs>22</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Advantage</vt:lpstr>
      <vt:lpstr>Chapter 5, Question 2</vt:lpstr>
      <vt:lpstr>Prompt</vt:lpstr>
      <vt:lpstr>Criticism of Online and  On-Computer Testing </vt:lpstr>
      <vt:lpstr>Unprepared</vt:lpstr>
      <vt:lpstr>Constraints</vt:lpstr>
      <vt:lpstr>Bias</vt:lpstr>
      <vt:lpstr>Balanced Assessment</vt:lpstr>
    </vt:vector>
  </TitlesOfParts>
  <Company>Teacher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5, Question 2</dc:title>
  <dc:creator>Bonnie  Collins </dc:creator>
  <cp:lastModifiedBy>Province of NS</cp:lastModifiedBy>
  <cp:revision>7</cp:revision>
  <dcterms:created xsi:type="dcterms:W3CDTF">2012-07-02T01:11:25Z</dcterms:created>
  <dcterms:modified xsi:type="dcterms:W3CDTF">2012-07-12T13:24:30Z</dcterms:modified>
</cp:coreProperties>
</file>